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801600" cy="9601200" type="A3"/>
  <p:notesSz cx="9939338" cy="14368463"/>
  <p:custDataLst>
    <p:tags r:id="rId4"/>
  </p:custDataLst>
  <p:defaultTextStyle>
    <a:defPPr>
      <a:defRPr lang="zh-TW"/>
    </a:defPPr>
    <a:lvl1pPr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E64C00"/>
    <a:srgbClr val="FF5500"/>
    <a:srgbClr val="732600"/>
    <a:srgbClr val="FFFFFF"/>
    <a:srgbClr val="005CE6"/>
    <a:srgbClr val="004DA8"/>
    <a:srgbClr val="2042A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33" autoAdjust="0"/>
    <p:restoredTop sz="98965" autoAdjust="0"/>
  </p:normalViewPr>
  <p:slideViewPr>
    <p:cSldViewPr>
      <p:cViewPr>
        <p:scale>
          <a:sx n="76" d="100"/>
          <a:sy n="76" d="100"/>
        </p:scale>
        <p:origin x="-125" y="1387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719138"/>
          </a:xfrm>
          <a:prstGeom prst="rect">
            <a:avLst/>
          </a:prstGeom>
        </p:spPr>
        <p:txBody>
          <a:bodyPr vert="horz" lIns="138887" tIns="69443" rIns="138887" bIns="69443" rtlCol="0"/>
          <a:lstStyle>
            <a:lvl1pPr algn="l" defTabSz="1279823" fontAlgn="auto">
              <a:spcBef>
                <a:spcPts val="0"/>
              </a:spcBef>
              <a:spcAft>
                <a:spcPts val="0"/>
              </a:spcAft>
              <a:defRPr kumimoji="0" sz="17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719138"/>
          </a:xfrm>
          <a:prstGeom prst="rect">
            <a:avLst/>
          </a:prstGeom>
        </p:spPr>
        <p:txBody>
          <a:bodyPr vert="horz" lIns="138887" tIns="69443" rIns="138887" bIns="69443" rtlCol="0"/>
          <a:lstStyle>
            <a:lvl1pPr algn="r" defTabSz="1279823" fontAlgn="auto">
              <a:spcBef>
                <a:spcPts val="0"/>
              </a:spcBef>
              <a:spcAft>
                <a:spcPts val="0"/>
              </a:spcAft>
              <a:defRPr kumimoji="0" sz="17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8B29F5A-A88E-4D83-8CB4-56A4D5C802AD}" type="datetimeFigureOut">
              <a:rPr lang="zh-TW" altLang="en-US"/>
              <a:pPr>
                <a:defRPr/>
              </a:pPr>
              <a:t>2015/7/28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7950" y="1077913"/>
            <a:ext cx="7183438" cy="5386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887" tIns="69443" rIns="138887" bIns="69443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3775" y="6824663"/>
            <a:ext cx="7951788" cy="6465887"/>
          </a:xfrm>
          <a:prstGeom prst="rect">
            <a:avLst/>
          </a:prstGeom>
        </p:spPr>
        <p:txBody>
          <a:bodyPr vert="horz" lIns="138887" tIns="69443" rIns="138887" bIns="69443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13647738"/>
            <a:ext cx="4306888" cy="717550"/>
          </a:xfrm>
          <a:prstGeom prst="rect">
            <a:avLst/>
          </a:prstGeom>
        </p:spPr>
        <p:txBody>
          <a:bodyPr vert="horz" lIns="138887" tIns="69443" rIns="138887" bIns="69443" rtlCol="0" anchor="b"/>
          <a:lstStyle>
            <a:lvl1pPr algn="l" defTabSz="1279823" fontAlgn="auto">
              <a:spcBef>
                <a:spcPts val="0"/>
              </a:spcBef>
              <a:spcAft>
                <a:spcPts val="0"/>
              </a:spcAft>
              <a:defRPr kumimoji="0" sz="17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9275" y="13647738"/>
            <a:ext cx="4308475" cy="717550"/>
          </a:xfrm>
          <a:prstGeom prst="rect">
            <a:avLst/>
          </a:prstGeom>
        </p:spPr>
        <p:txBody>
          <a:bodyPr vert="horz" lIns="138887" tIns="69443" rIns="138887" bIns="69443" rtlCol="0" anchor="b"/>
          <a:lstStyle>
            <a:lvl1pPr algn="r" defTabSz="1279823" fontAlgn="auto">
              <a:spcBef>
                <a:spcPts val="0"/>
              </a:spcBef>
              <a:spcAft>
                <a:spcPts val="0"/>
              </a:spcAft>
              <a:defRPr kumimoji="0" sz="17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151AA4A-67A3-495F-9ED2-C2F40D2C2FA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395288" rtl="0" fontAlgn="base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+mn-ea"/>
        <a:cs typeface="+mn-cs"/>
      </a:defRPr>
    </a:lvl1pPr>
    <a:lvl2pPr marL="196850" algn="l" defTabSz="395288" rtl="0" fontAlgn="base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+mn-ea"/>
        <a:cs typeface="+mn-cs"/>
      </a:defRPr>
    </a:lvl2pPr>
    <a:lvl3pPr marL="395288" algn="l" defTabSz="395288" rtl="0" fontAlgn="base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+mn-ea"/>
        <a:cs typeface="+mn-cs"/>
      </a:defRPr>
    </a:lvl3pPr>
    <a:lvl4pPr marL="593725" algn="l" defTabSz="395288" rtl="0" fontAlgn="base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+mn-ea"/>
        <a:cs typeface="+mn-cs"/>
      </a:defRPr>
    </a:lvl4pPr>
    <a:lvl5pPr marL="792163" algn="l" defTabSz="395288" rtl="0" fontAlgn="base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+mn-ea"/>
        <a:cs typeface="+mn-cs"/>
      </a:defRPr>
    </a:lvl5pPr>
    <a:lvl6pPr marL="990973" algn="l" defTabSz="396389" rtl="0" eaLnBrk="1" latinLnBrk="0" hangingPunct="1">
      <a:defRPr sz="521" kern="1200">
        <a:solidFill>
          <a:schemeClr val="tx1"/>
        </a:solidFill>
        <a:latin typeface="+mn-lt"/>
        <a:ea typeface="+mn-ea"/>
        <a:cs typeface="+mn-cs"/>
      </a:defRPr>
    </a:lvl6pPr>
    <a:lvl7pPr marL="1189168" algn="l" defTabSz="396389" rtl="0" eaLnBrk="1" latinLnBrk="0" hangingPunct="1">
      <a:defRPr sz="521" kern="1200">
        <a:solidFill>
          <a:schemeClr val="tx1"/>
        </a:solidFill>
        <a:latin typeface="+mn-lt"/>
        <a:ea typeface="+mn-ea"/>
        <a:cs typeface="+mn-cs"/>
      </a:defRPr>
    </a:lvl7pPr>
    <a:lvl8pPr marL="1387363" algn="l" defTabSz="396389" rtl="0" eaLnBrk="1" latinLnBrk="0" hangingPunct="1">
      <a:defRPr sz="521" kern="1200">
        <a:solidFill>
          <a:schemeClr val="tx1"/>
        </a:solidFill>
        <a:latin typeface="+mn-lt"/>
        <a:ea typeface="+mn-ea"/>
        <a:cs typeface="+mn-cs"/>
      </a:defRPr>
    </a:lvl8pPr>
    <a:lvl9pPr marL="1585557" algn="l" defTabSz="396389" rtl="0" eaLnBrk="1" latinLnBrk="0" hangingPunct="1">
      <a:defRPr sz="5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396389" fontAlgn="auto">
              <a:spcBef>
                <a:spcPts val="0"/>
              </a:spcBef>
              <a:spcAft>
                <a:spcPts val="0"/>
              </a:spcAft>
              <a:defRPr/>
            </a:pPr>
            <a:endParaRPr lang="zh-TW" altLang="en-US" sz="521" dirty="0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279525" fontAlgn="base">
              <a:spcBef>
                <a:spcPct val="0"/>
              </a:spcBef>
              <a:spcAft>
                <a:spcPct val="0"/>
              </a:spcAft>
            </a:pPr>
            <a:fld id="{52B6D409-71B9-4FB9-812F-5E425C657B01}" type="slidenum">
              <a:rPr lang="zh-TW" altLang="en-US"/>
              <a:pPr defTabSz="1279525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91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83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74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66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57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49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441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932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2A2AC-2E27-486A-9197-F8A78581A4FC}" type="datetimeFigureOut">
              <a:rPr lang="zh-TW" altLang="en-US"/>
              <a:pPr>
                <a:defRPr/>
              </a:pPr>
              <a:t>2015/7/28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46F1E-CB9F-4D31-8FAA-494AEB27EDE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8DE49-646C-482A-8AE8-D7D678D1409A}" type="datetimeFigureOut">
              <a:rPr lang="zh-TW" altLang="en-US"/>
              <a:pPr>
                <a:defRPr/>
              </a:pPr>
              <a:t>2015/7/28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1AC7A-EF0F-4936-9C11-011C7667969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281160" y="384495"/>
            <a:ext cx="2880360" cy="819213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40080" y="384495"/>
            <a:ext cx="8427720" cy="819213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3D95A-1FEF-43DD-BCEA-C40632FDBF2D}" type="datetimeFigureOut">
              <a:rPr lang="zh-TW" altLang="en-US"/>
              <a:pPr>
                <a:defRPr/>
              </a:pPr>
              <a:t>2015/7/28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34104-ABAE-4034-A693-7FEAECFF532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95160-4944-4641-9679-F6C288FAE066}" type="datetimeFigureOut">
              <a:rPr lang="zh-TW" altLang="en-US"/>
              <a:pPr>
                <a:defRPr/>
              </a:pPr>
              <a:t>2015/7/28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F05E9-6562-46D0-AD8F-8766FDE332C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11239" y="6169662"/>
            <a:ext cx="10881360" cy="1906905"/>
          </a:xfrm>
        </p:spPr>
        <p:txBody>
          <a:bodyPr anchor="t"/>
          <a:lstStyle>
            <a:lvl1pPr algn="l">
              <a:defRPr sz="13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11239" y="4069400"/>
            <a:ext cx="10881360" cy="2100262"/>
          </a:xfrm>
        </p:spPr>
        <p:txBody>
          <a:bodyPr anchor="b"/>
          <a:lstStyle>
            <a:lvl1pPr marL="0" indent="0">
              <a:buNone/>
              <a:defRPr sz="6572">
                <a:solidFill>
                  <a:schemeClr val="tx1">
                    <a:tint val="75000"/>
                  </a:schemeClr>
                </a:solidFill>
              </a:defRPr>
            </a:lvl1pPr>
            <a:lvl2pPr marL="1491586" indent="0">
              <a:buNone/>
              <a:defRPr sz="5857">
                <a:solidFill>
                  <a:schemeClr val="tx1">
                    <a:tint val="75000"/>
                  </a:schemeClr>
                </a:solidFill>
              </a:defRPr>
            </a:lvl2pPr>
            <a:lvl3pPr marL="2983171" indent="0">
              <a:buNone/>
              <a:defRPr sz="5286">
                <a:solidFill>
                  <a:schemeClr val="tx1">
                    <a:tint val="75000"/>
                  </a:schemeClr>
                </a:solidFill>
              </a:defRPr>
            </a:lvl3pPr>
            <a:lvl4pPr marL="4474757" indent="0">
              <a:buNone/>
              <a:defRPr sz="4572">
                <a:solidFill>
                  <a:schemeClr val="tx1">
                    <a:tint val="75000"/>
                  </a:schemeClr>
                </a:solidFill>
              </a:defRPr>
            </a:lvl4pPr>
            <a:lvl5pPr marL="5966344" indent="0">
              <a:buNone/>
              <a:defRPr sz="4572">
                <a:solidFill>
                  <a:schemeClr val="tx1">
                    <a:tint val="75000"/>
                  </a:schemeClr>
                </a:solidFill>
              </a:defRPr>
            </a:lvl5pPr>
            <a:lvl6pPr marL="7457928" indent="0">
              <a:buNone/>
              <a:defRPr sz="4572">
                <a:solidFill>
                  <a:schemeClr val="tx1">
                    <a:tint val="75000"/>
                  </a:schemeClr>
                </a:solidFill>
              </a:defRPr>
            </a:lvl6pPr>
            <a:lvl7pPr marL="8949515" indent="0">
              <a:buNone/>
              <a:defRPr sz="4572">
                <a:solidFill>
                  <a:schemeClr val="tx1">
                    <a:tint val="75000"/>
                  </a:schemeClr>
                </a:solidFill>
              </a:defRPr>
            </a:lvl7pPr>
            <a:lvl8pPr marL="10441100" indent="0">
              <a:buNone/>
              <a:defRPr sz="4572">
                <a:solidFill>
                  <a:schemeClr val="tx1">
                    <a:tint val="75000"/>
                  </a:schemeClr>
                </a:solidFill>
              </a:defRPr>
            </a:lvl8pPr>
            <a:lvl9pPr marL="11932686" indent="0">
              <a:buNone/>
              <a:defRPr sz="45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EA132-28E2-4A07-A294-FE9B1679E4C4}" type="datetimeFigureOut">
              <a:rPr lang="zh-TW" altLang="en-US"/>
              <a:pPr>
                <a:defRPr/>
              </a:pPr>
              <a:t>2015/7/28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B9F00-808F-4CDC-B98E-FD59ABF8DED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9072"/>
            </a:lvl1pPr>
            <a:lvl2pPr>
              <a:defRPr sz="7786"/>
            </a:lvl2pPr>
            <a:lvl3pPr>
              <a:defRPr sz="6572"/>
            </a:lvl3pPr>
            <a:lvl4pPr>
              <a:defRPr sz="5857"/>
            </a:lvl4pPr>
            <a:lvl5pPr>
              <a:defRPr sz="5857"/>
            </a:lvl5pPr>
            <a:lvl6pPr>
              <a:defRPr sz="5857"/>
            </a:lvl6pPr>
            <a:lvl7pPr>
              <a:defRPr sz="5857"/>
            </a:lvl7pPr>
            <a:lvl8pPr>
              <a:defRPr sz="5857"/>
            </a:lvl8pPr>
            <a:lvl9pPr>
              <a:defRPr sz="5857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9072"/>
            </a:lvl1pPr>
            <a:lvl2pPr>
              <a:defRPr sz="7786"/>
            </a:lvl2pPr>
            <a:lvl3pPr>
              <a:defRPr sz="6572"/>
            </a:lvl3pPr>
            <a:lvl4pPr>
              <a:defRPr sz="5857"/>
            </a:lvl4pPr>
            <a:lvl5pPr>
              <a:defRPr sz="5857"/>
            </a:lvl5pPr>
            <a:lvl6pPr>
              <a:defRPr sz="5857"/>
            </a:lvl6pPr>
            <a:lvl7pPr>
              <a:defRPr sz="5857"/>
            </a:lvl7pPr>
            <a:lvl8pPr>
              <a:defRPr sz="5857"/>
            </a:lvl8pPr>
            <a:lvl9pPr>
              <a:defRPr sz="5857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2D373-ECAB-41FA-AD53-5EB59D06FA1A}" type="datetimeFigureOut">
              <a:rPr lang="zh-TW" altLang="en-US"/>
              <a:pPr>
                <a:defRPr/>
              </a:pPr>
              <a:t>2015/7/28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96E0A-E183-4359-BE7A-8D442235312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7786" b="1"/>
            </a:lvl1pPr>
            <a:lvl2pPr marL="1491586" indent="0">
              <a:buNone/>
              <a:defRPr sz="6572" b="1"/>
            </a:lvl2pPr>
            <a:lvl3pPr marL="2983171" indent="0">
              <a:buNone/>
              <a:defRPr sz="5857" b="1"/>
            </a:lvl3pPr>
            <a:lvl4pPr marL="4474757" indent="0">
              <a:buNone/>
              <a:defRPr sz="5286" b="1"/>
            </a:lvl4pPr>
            <a:lvl5pPr marL="5966344" indent="0">
              <a:buNone/>
              <a:defRPr sz="5286" b="1"/>
            </a:lvl5pPr>
            <a:lvl6pPr marL="7457928" indent="0">
              <a:buNone/>
              <a:defRPr sz="5286" b="1"/>
            </a:lvl6pPr>
            <a:lvl7pPr marL="8949515" indent="0">
              <a:buNone/>
              <a:defRPr sz="5286" b="1"/>
            </a:lvl7pPr>
            <a:lvl8pPr marL="10441100" indent="0">
              <a:buNone/>
              <a:defRPr sz="5286" b="1"/>
            </a:lvl8pPr>
            <a:lvl9pPr marL="11932686" indent="0">
              <a:buNone/>
              <a:defRPr sz="5286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7786"/>
            </a:lvl1pPr>
            <a:lvl2pPr>
              <a:defRPr sz="6572"/>
            </a:lvl2pPr>
            <a:lvl3pPr>
              <a:defRPr sz="5857"/>
            </a:lvl3pPr>
            <a:lvl4pPr>
              <a:defRPr sz="5286"/>
            </a:lvl4pPr>
            <a:lvl5pPr>
              <a:defRPr sz="5286"/>
            </a:lvl5pPr>
            <a:lvl6pPr>
              <a:defRPr sz="5286"/>
            </a:lvl6pPr>
            <a:lvl7pPr>
              <a:defRPr sz="5286"/>
            </a:lvl7pPr>
            <a:lvl8pPr>
              <a:defRPr sz="5286"/>
            </a:lvl8pPr>
            <a:lvl9pPr>
              <a:defRPr sz="5286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6" cy="895667"/>
          </a:xfrm>
        </p:spPr>
        <p:txBody>
          <a:bodyPr anchor="b"/>
          <a:lstStyle>
            <a:lvl1pPr marL="0" indent="0">
              <a:buNone/>
              <a:defRPr sz="7786" b="1"/>
            </a:lvl1pPr>
            <a:lvl2pPr marL="1491586" indent="0">
              <a:buNone/>
              <a:defRPr sz="6572" b="1"/>
            </a:lvl2pPr>
            <a:lvl3pPr marL="2983171" indent="0">
              <a:buNone/>
              <a:defRPr sz="5857" b="1"/>
            </a:lvl3pPr>
            <a:lvl4pPr marL="4474757" indent="0">
              <a:buNone/>
              <a:defRPr sz="5286" b="1"/>
            </a:lvl4pPr>
            <a:lvl5pPr marL="5966344" indent="0">
              <a:buNone/>
              <a:defRPr sz="5286" b="1"/>
            </a:lvl5pPr>
            <a:lvl6pPr marL="7457928" indent="0">
              <a:buNone/>
              <a:defRPr sz="5286" b="1"/>
            </a:lvl6pPr>
            <a:lvl7pPr marL="8949515" indent="0">
              <a:buNone/>
              <a:defRPr sz="5286" b="1"/>
            </a:lvl7pPr>
            <a:lvl8pPr marL="10441100" indent="0">
              <a:buNone/>
              <a:defRPr sz="5286" b="1"/>
            </a:lvl8pPr>
            <a:lvl9pPr marL="11932686" indent="0">
              <a:buNone/>
              <a:defRPr sz="5286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6" cy="5531803"/>
          </a:xfrm>
        </p:spPr>
        <p:txBody>
          <a:bodyPr/>
          <a:lstStyle>
            <a:lvl1pPr>
              <a:defRPr sz="7786"/>
            </a:lvl1pPr>
            <a:lvl2pPr>
              <a:defRPr sz="6572"/>
            </a:lvl2pPr>
            <a:lvl3pPr>
              <a:defRPr sz="5857"/>
            </a:lvl3pPr>
            <a:lvl4pPr>
              <a:defRPr sz="5286"/>
            </a:lvl4pPr>
            <a:lvl5pPr>
              <a:defRPr sz="5286"/>
            </a:lvl5pPr>
            <a:lvl6pPr>
              <a:defRPr sz="5286"/>
            </a:lvl6pPr>
            <a:lvl7pPr>
              <a:defRPr sz="5286"/>
            </a:lvl7pPr>
            <a:lvl8pPr>
              <a:defRPr sz="5286"/>
            </a:lvl8pPr>
            <a:lvl9pPr>
              <a:defRPr sz="5286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F096D-9EFC-4ACA-A9CB-230D66F41EB0}" type="datetimeFigureOut">
              <a:rPr lang="zh-TW" altLang="en-US"/>
              <a:pPr>
                <a:defRPr/>
              </a:pPr>
              <a:t>2015/7/28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31DB1-912B-4C56-9839-3571333C310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5A68E-EFC8-4475-BB2F-729AF676CBA4}" type="datetimeFigureOut">
              <a:rPr lang="zh-TW" altLang="en-US"/>
              <a:pPr>
                <a:defRPr/>
              </a:pPr>
              <a:t>2015/7/28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60163-A603-4545-9F05-0882D28357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E32E5-EB20-43CE-9AC1-6496C0646BEB}" type="datetimeFigureOut">
              <a:rPr lang="zh-TW" altLang="en-US"/>
              <a:pPr>
                <a:defRPr/>
              </a:pPr>
              <a:t>2015/7/28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FC221-9474-41AA-BDC1-6E67416A2E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9" cy="1626870"/>
          </a:xfrm>
        </p:spPr>
        <p:txBody>
          <a:bodyPr anchor="b"/>
          <a:lstStyle>
            <a:lvl1pPr algn="l">
              <a:defRPr sz="6572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0" cy="8194358"/>
          </a:xfrm>
        </p:spPr>
        <p:txBody>
          <a:bodyPr/>
          <a:lstStyle>
            <a:lvl1pPr>
              <a:defRPr sz="10429"/>
            </a:lvl1pPr>
            <a:lvl2pPr>
              <a:defRPr sz="9072"/>
            </a:lvl2pPr>
            <a:lvl3pPr>
              <a:defRPr sz="7786"/>
            </a:lvl3pPr>
            <a:lvl4pPr>
              <a:defRPr sz="6572"/>
            </a:lvl4pPr>
            <a:lvl5pPr>
              <a:defRPr sz="6572"/>
            </a:lvl5pPr>
            <a:lvl6pPr>
              <a:defRPr sz="6572"/>
            </a:lvl6pPr>
            <a:lvl7pPr>
              <a:defRPr sz="6572"/>
            </a:lvl7pPr>
            <a:lvl8pPr>
              <a:defRPr sz="6572"/>
            </a:lvl8pPr>
            <a:lvl9pPr>
              <a:defRPr sz="6572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40081" y="2009142"/>
            <a:ext cx="4211639" cy="6567488"/>
          </a:xfrm>
        </p:spPr>
        <p:txBody>
          <a:bodyPr/>
          <a:lstStyle>
            <a:lvl1pPr marL="0" indent="0">
              <a:buNone/>
              <a:defRPr sz="4572"/>
            </a:lvl1pPr>
            <a:lvl2pPr marL="1491586" indent="0">
              <a:buNone/>
              <a:defRPr sz="3929"/>
            </a:lvl2pPr>
            <a:lvl3pPr marL="2983171" indent="0">
              <a:buNone/>
              <a:defRPr sz="3214"/>
            </a:lvl3pPr>
            <a:lvl4pPr marL="4474757" indent="0">
              <a:buNone/>
              <a:defRPr sz="2929"/>
            </a:lvl4pPr>
            <a:lvl5pPr marL="5966344" indent="0">
              <a:buNone/>
              <a:defRPr sz="2929"/>
            </a:lvl5pPr>
            <a:lvl6pPr marL="7457928" indent="0">
              <a:buNone/>
              <a:defRPr sz="2929"/>
            </a:lvl6pPr>
            <a:lvl7pPr marL="8949515" indent="0">
              <a:buNone/>
              <a:defRPr sz="2929"/>
            </a:lvl7pPr>
            <a:lvl8pPr marL="10441100" indent="0">
              <a:buNone/>
              <a:defRPr sz="2929"/>
            </a:lvl8pPr>
            <a:lvl9pPr marL="11932686" indent="0">
              <a:buNone/>
              <a:defRPr sz="2929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807CB-6FA3-475D-8575-EFD4B1A2351E}" type="datetimeFigureOut">
              <a:rPr lang="zh-TW" altLang="en-US"/>
              <a:pPr>
                <a:defRPr/>
              </a:pPr>
              <a:t>2015/7/28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B974C-D443-4A82-9A34-E475989ACBC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6572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10429"/>
            </a:lvl1pPr>
            <a:lvl2pPr marL="1491586" indent="0">
              <a:buNone/>
              <a:defRPr sz="9072"/>
            </a:lvl2pPr>
            <a:lvl3pPr marL="2983171" indent="0">
              <a:buNone/>
              <a:defRPr sz="7786"/>
            </a:lvl3pPr>
            <a:lvl4pPr marL="4474757" indent="0">
              <a:buNone/>
              <a:defRPr sz="6572"/>
            </a:lvl4pPr>
            <a:lvl5pPr marL="5966344" indent="0">
              <a:buNone/>
              <a:defRPr sz="6572"/>
            </a:lvl5pPr>
            <a:lvl6pPr marL="7457928" indent="0">
              <a:buNone/>
              <a:defRPr sz="6572"/>
            </a:lvl6pPr>
            <a:lvl7pPr marL="8949515" indent="0">
              <a:buNone/>
              <a:defRPr sz="6572"/>
            </a:lvl7pPr>
            <a:lvl8pPr marL="10441100" indent="0">
              <a:buNone/>
              <a:defRPr sz="6572"/>
            </a:lvl8pPr>
            <a:lvl9pPr marL="11932686" indent="0">
              <a:buNone/>
              <a:defRPr sz="6572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4572"/>
            </a:lvl1pPr>
            <a:lvl2pPr marL="1491586" indent="0">
              <a:buNone/>
              <a:defRPr sz="3929"/>
            </a:lvl2pPr>
            <a:lvl3pPr marL="2983171" indent="0">
              <a:buNone/>
              <a:defRPr sz="3214"/>
            </a:lvl3pPr>
            <a:lvl4pPr marL="4474757" indent="0">
              <a:buNone/>
              <a:defRPr sz="2929"/>
            </a:lvl4pPr>
            <a:lvl5pPr marL="5966344" indent="0">
              <a:buNone/>
              <a:defRPr sz="2929"/>
            </a:lvl5pPr>
            <a:lvl6pPr marL="7457928" indent="0">
              <a:buNone/>
              <a:defRPr sz="2929"/>
            </a:lvl6pPr>
            <a:lvl7pPr marL="8949515" indent="0">
              <a:buNone/>
              <a:defRPr sz="2929"/>
            </a:lvl7pPr>
            <a:lvl8pPr marL="10441100" indent="0">
              <a:buNone/>
              <a:defRPr sz="2929"/>
            </a:lvl8pPr>
            <a:lvl9pPr marL="11932686" indent="0">
              <a:buNone/>
              <a:defRPr sz="2929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85696-4B6E-448C-A59D-E49FC667A230}" type="datetimeFigureOut">
              <a:rPr lang="zh-TW" altLang="en-US"/>
              <a:pPr>
                <a:defRPr/>
              </a:pPr>
              <a:t>2015/7/28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0D123-E34D-4FC1-81B3-B2EA126F421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 vert="horz" lIns="417635" tIns="208818" rIns="417635" bIns="208818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9763" y="2239963"/>
            <a:ext cx="11522075" cy="6337300"/>
          </a:xfrm>
          <a:prstGeom prst="rect">
            <a:avLst/>
          </a:prstGeom>
        </p:spPr>
        <p:txBody>
          <a:bodyPr vert="horz" lIns="417635" tIns="208818" rIns="417635" bIns="208818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417635" tIns="208818" rIns="417635" bIns="208818" rtlCol="0" anchor="ctr"/>
          <a:lstStyle>
            <a:lvl1pPr algn="l" defTabSz="1279823" fontAlgn="auto">
              <a:spcBef>
                <a:spcPts val="0"/>
              </a:spcBef>
              <a:spcAft>
                <a:spcPts val="0"/>
              </a:spcAft>
              <a:defRPr kumimoji="0" sz="3929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242551E-DCB8-474B-AD3F-6980AED89B25}" type="datetimeFigureOut">
              <a:rPr lang="zh-TW" altLang="en-US"/>
              <a:pPr>
                <a:defRPr/>
              </a:pPr>
              <a:t>2015/7/28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417635" tIns="208818" rIns="417635" bIns="208818" rtlCol="0" anchor="ctr"/>
          <a:lstStyle>
            <a:lvl1pPr algn="ctr" defTabSz="1279823" fontAlgn="auto">
              <a:spcBef>
                <a:spcPts val="0"/>
              </a:spcBef>
              <a:spcAft>
                <a:spcPts val="0"/>
              </a:spcAft>
              <a:defRPr kumimoji="0" sz="3929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417635" tIns="208818" rIns="417635" bIns="208818" rtlCol="0" anchor="ctr"/>
          <a:lstStyle>
            <a:lvl1pPr algn="r" defTabSz="1279823" fontAlgn="auto">
              <a:spcBef>
                <a:spcPts val="0"/>
              </a:spcBef>
              <a:spcAft>
                <a:spcPts val="0"/>
              </a:spcAft>
              <a:defRPr kumimoji="0" sz="3929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930C2C4-F85B-422E-9AC3-36AF098E9F9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82913" rtl="0" fontAlgn="base">
        <a:spcBef>
          <a:spcPct val="0"/>
        </a:spcBef>
        <a:spcAft>
          <a:spcPct val="0"/>
        </a:spcAft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82913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defTabSz="2982913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defTabSz="2982913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defTabSz="2982913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defTabSz="2982913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defTabSz="2982913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defTabSz="2982913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defTabSz="2982913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1117600" indent="-1117600" algn="l" defTabSz="2982913" rtl="0" fontAlgn="base">
        <a:spcBef>
          <a:spcPct val="20000"/>
        </a:spcBef>
        <a:spcAft>
          <a:spcPct val="0"/>
        </a:spcAft>
        <a:buFont typeface="Arial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422525" indent="-931863" algn="l" defTabSz="2982913" rtl="0" fontAlgn="base">
        <a:spcBef>
          <a:spcPct val="20000"/>
        </a:spcBef>
        <a:spcAft>
          <a:spcPct val="0"/>
        </a:spcAft>
        <a:buFont typeface="Arial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727450" indent="-744538" algn="l" defTabSz="2982913" rtl="0" fontAlgn="base">
        <a:spcBef>
          <a:spcPct val="20000"/>
        </a:spcBef>
        <a:spcAft>
          <a:spcPct val="0"/>
        </a:spcAft>
        <a:buFont typeface="Arial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219700" indent="-744538" algn="l" defTabSz="2982913" rtl="0" fontAlgn="base">
        <a:spcBef>
          <a:spcPct val="20000"/>
        </a:spcBef>
        <a:spcAft>
          <a:spcPct val="0"/>
        </a:spcAft>
        <a:buFont typeface="Arial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711950" indent="-744538" algn="l" defTabSz="2982913" rtl="0" fontAlgn="base">
        <a:spcBef>
          <a:spcPct val="20000"/>
        </a:spcBef>
        <a:spcAft>
          <a:spcPct val="0"/>
        </a:spcAft>
        <a:buFont typeface="Arial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203721" indent="-745793" algn="l" defTabSz="2983171" rtl="0" eaLnBrk="1" latinLnBrk="0" hangingPunct="1">
        <a:spcBef>
          <a:spcPct val="20000"/>
        </a:spcBef>
        <a:buFont typeface="Arial" pitchFamily="34" charset="0"/>
        <a:buChar char="•"/>
        <a:defRPr sz="6572" kern="1200">
          <a:solidFill>
            <a:schemeClr val="tx1"/>
          </a:solidFill>
          <a:latin typeface="+mn-lt"/>
          <a:ea typeface="+mn-ea"/>
          <a:cs typeface="+mn-cs"/>
        </a:defRPr>
      </a:lvl6pPr>
      <a:lvl7pPr marL="9695307" indent="-745793" algn="l" defTabSz="2983171" rtl="0" eaLnBrk="1" latinLnBrk="0" hangingPunct="1">
        <a:spcBef>
          <a:spcPct val="20000"/>
        </a:spcBef>
        <a:buFont typeface="Arial" pitchFamily="34" charset="0"/>
        <a:buChar char="•"/>
        <a:defRPr sz="6572" kern="1200">
          <a:solidFill>
            <a:schemeClr val="tx1"/>
          </a:solidFill>
          <a:latin typeface="+mn-lt"/>
          <a:ea typeface="+mn-ea"/>
          <a:cs typeface="+mn-cs"/>
        </a:defRPr>
      </a:lvl7pPr>
      <a:lvl8pPr marL="11186892" indent="-745793" algn="l" defTabSz="2983171" rtl="0" eaLnBrk="1" latinLnBrk="0" hangingPunct="1">
        <a:spcBef>
          <a:spcPct val="20000"/>
        </a:spcBef>
        <a:buFont typeface="Arial" pitchFamily="34" charset="0"/>
        <a:buChar char="•"/>
        <a:defRPr sz="6572" kern="1200">
          <a:solidFill>
            <a:schemeClr val="tx1"/>
          </a:solidFill>
          <a:latin typeface="+mn-lt"/>
          <a:ea typeface="+mn-ea"/>
          <a:cs typeface="+mn-cs"/>
        </a:defRPr>
      </a:lvl8pPr>
      <a:lvl9pPr marL="12678479" indent="-745793" algn="l" defTabSz="2983171" rtl="0" eaLnBrk="1" latinLnBrk="0" hangingPunct="1">
        <a:spcBef>
          <a:spcPct val="20000"/>
        </a:spcBef>
        <a:buFont typeface="Arial" pitchFamily="34" charset="0"/>
        <a:buChar char="•"/>
        <a:defRPr sz="65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983171" rtl="0" eaLnBrk="1" latinLnBrk="0" hangingPunct="1">
        <a:defRPr sz="5857" kern="1200">
          <a:solidFill>
            <a:schemeClr val="tx1"/>
          </a:solidFill>
          <a:latin typeface="+mn-lt"/>
          <a:ea typeface="+mn-ea"/>
          <a:cs typeface="+mn-cs"/>
        </a:defRPr>
      </a:lvl1pPr>
      <a:lvl2pPr marL="1491586" algn="l" defTabSz="2983171" rtl="0" eaLnBrk="1" latinLnBrk="0" hangingPunct="1">
        <a:defRPr sz="5857" kern="1200">
          <a:solidFill>
            <a:schemeClr val="tx1"/>
          </a:solidFill>
          <a:latin typeface="+mn-lt"/>
          <a:ea typeface="+mn-ea"/>
          <a:cs typeface="+mn-cs"/>
        </a:defRPr>
      </a:lvl2pPr>
      <a:lvl3pPr marL="2983171" algn="l" defTabSz="2983171" rtl="0" eaLnBrk="1" latinLnBrk="0" hangingPunct="1">
        <a:defRPr sz="5857" kern="1200">
          <a:solidFill>
            <a:schemeClr val="tx1"/>
          </a:solidFill>
          <a:latin typeface="+mn-lt"/>
          <a:ea typeface="+mn-ea"/>
          <a:cs typeface="+mn-cs"/>
        </a:defRPr>
      </a:lvl3pPr>
      <a:lvl4pPr marL="4474757" algn="l" defTabSz="2983171" rtl="0" eaLnBrk="1" latinLnBrk="0" hangingPunct="1">
        <a:defRPr sz="5857" kern="1200">
          <a:solidFill>
            <a:schemeClr val="tx1"/>
          </a:solidFill>
          <a:latin typeface="+mn-lt"/>
          <a:ea typeface="+mn-ea"/>
          <a:cs typeface="+mn-cs"/>
        </a:defRPr>
      </a:lvl4pPr>
      <a:lvl5pPr marL="5966344" algn="l" defTabSz="2983171" rtl="0" eaLnBrk="1" latinLnBrk="0" hangingPunct="1">
        <a:defRPr sz="5857" kern="1200">
          <a:solidFill>
            <a:schemeClr val="tx1"/>
          </a:solidFill>
          <a:latin typeface="+mn-lt"/>
          <a:ea typeface="+mn-ea"/>
          <a:cs typeface="+mn-cs"/>
        </a:defRPr>
      </a:lvl5pPr>
      <a:lvl6pPr marL="7457928" algn="l" defTabSz="2983171" rtl="0" eaLnBrk="1" latinLnBrk="0" hangingPunct="1">
        <a:defRPr sz="5857" kern="1200">
          <a:solidFill>
            <a:schemeClr val="tx1"/>
          </a:solidFill>
          <a:latin typeface="+mn-lt"/>
          <a:ea typeface="+mn-ea"/>
          <a:cs typeface="+mn-cs"/>
        </a:defRPr>
      </a:lvl6pPr>
      <a:lvl7pPr marL="8949515" algn="l" defTabSz="2983171" rtl="0" eaLnBrk="1" latinLnBrk="0" hangingPunct="1">
        <a:defRPr sz="5857" kern="1200">
          <a:solidFill>
            <a:schemeClr val="tx1"/>
          </a:solidFill>
          <a:latin typeface="+mn-lt"/>
          <a:ea typeface="+mn-ea"/>
          <a:cs typeface="+mn-cs"/>
        </a:defRPr>
      </a:lvl7pPr>
      <a:lvl8pPr marL="10441100" algn="l" defTabSz="2983171" rtl="0" eaLnBrk="1" latinLnBrk="0" hangingPunct="1">
        <a:defRPr sz="5857" kern="1200">
          <a:solidFill>
            <a:schemeClr val="tx1"/>
          </a:solidFill>
          <a:latin typeface="+mn-lt"/>
          <a:ea typeface="+mn-ea"/>
          <a:cs typeface="+mn-cs"/>
        </a:defRPr>
      </a:lvl8pPr>
      <a:lvl9pPr marL="11932686" algn="l" defTabSz="2983171" rtl="0" eaLnBrk="1" latinLnBrk="0" hangingPunct="1">
        <a:defRPr sz="58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26" Type="http://schemas.openxmlformats.org/officeDocument/2006/relationships/image" Target="../media/image23.jpeg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9.png"/><Relationship Id="rId34" Type="http://schemas.openxmlformats.org/officeDocument/2006/relationships/image" Target="../media/image31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5" Type="http://schemas.openxmlformats.org/officeDocument/2006/relationships/image" Target="../media/image22.png"/><Relationship Id="rId33" Type="http://schemas.openxmlformats.org/officeDocument/2006/relationships/image" Target="../media/image30.jpe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4.jpeg"/><Relationship Id="rId20" Type="http://schemas.openxmlformats.org/officeDocument/2006/relationships/image" Target="../media/image18.png"/><Relationship Id="rId29" Type="http://schemas.openxmlformats.org/officeDocument/2006/relationships/image" Target="../media/image26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24" Type="http://schemas.openxmlformats.org/officeDocument/2006/relationships/oleObject" Target="../embeddings/oleObject1.bin"/><Relationship Id="rId32" Type="http://schemas.openxmlformats.org/officeDocument/2006/relationships/image" Target="../media/image29.pn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23" Type="http://schemas.openxmlformats.org/officeDocument/2006/relationships/image" Target="../media/image21.png"/><Relationship Id="rId28" Type="http://schemas.openxmlformats.org/officeDocument/2006/relationships/image" Target="../media/image25.png"/><Relationship Id="rId36" Type="http://schemas.openxmlformats.org/officeDocument/2006/relationships/image" Target="../media/image33.jpeg"/><Relationship Id="rId10" Type="http://schemas.openxmlformats.org/officeDocument/2006/relationships/image" Target="../media/image8.jpeg"/><Relationship Id="rId19" Type="http://schemas.openxmlformats.org/officeDocument/2006/relationships/image" Target="../media/image17.jpeg"/><Relationship Id="rId31" Type="http://schemas.openxmlformats.org/officeDocument/2006/relationships/image" Target="../media/image2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jpeg"/><Relationship Id="rId27" Type="http://schemas.openxmlformats.org/officeDocument/2006/relationships/image" Target="../media/image24.png"/><Relationship Id="rId30" Type="http://schemas.openxmlformats.org/officeDocument/2006/relationships/image" Target="../media/image27.png"/><Relationship Id="rId35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479675" y="871510"/>
            <a:ext cx="10321925" cy="648072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2394" tIns="46197" rIns="92394" bIns="46197" anchor="ctr"/>
          <a:lstStyle/>
          <a:p>
            <a:pPr algn="ctr" defTabSz="127982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343" dirty="0"/>
          </a:p>
        </p:txBody>
      </p:sp>
      <p:sp>
        <p:nvSpPr>
          <p:cNvPr id="156" name="矩形 155"/>
          <p:cNvSpPr/>
          <p:nvPr/>
        </p:nvSpPr>
        <p:spPr>
          <a:xfrm>
            <a:off x="136104" y="1416224"/>
            <a:ext cx="2149475" cy="7769225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394" tIns="46197" rIns="92394" bIns="46197" anchor="ctr"/>
          <a:lstStyle/>
          <a:p>
            <a:pPr algn="ctr" defTabSz="127982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343" dirty="0"/>
              <a:t> 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271463" y="0"/>
            <a:ext cx="12530137" cy="66516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2394" tIns="46197" rIns="92394" bIns="46197">
            <a:spAutoFit/>
          </a:bodyPr>
          <a:lstStyle/>
          <a:p>
            <a:pPr algn="ctr" defTabSz="127982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343" b="1" dirty="0">
              <a:solidFill>
                <a:schemeClr val="bg1">
                  <a:lumMod val="9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0793413" y="449263"/>
            <a:ext cx="2144712" cy="339725"/>
          </a:xfrm>
          <a:prstGeom prst="rect">
            <a:avLst/>
          </a:prstGeom>
          <a:noFill/>
        </p:spPr>
        <p:txBody>
          <a:bodyPr lIns="92394" tIns="46197" rIns="92394" bIns="46197">
            <a:spAutoFit/>
          </a:bodyPr>
          <a:lstStyle/>
          <a:p>
            <a:pPr defTabSz="127982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dirty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編號</a:t>
            </a:r>
            <a:r>
              <a:rPr kumimoji="0" lang="en-US" altLang="zh-TW" sz="1600" b="1" dirty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6700300-020 </a:t>
            </a:r>
            <a:endParaRPr kumimoji="0" lang="zh-TW" altLang="en-US" sz="1600" b="1" dirty="0">
              <a:solidFill>
                <a:schemeClr val="bg1">
                  <a:lumMod val="9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50813" y="173038"/>
            <a:ext cx="12530137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127982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800" b="1" dirty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臺南市白河區昇安里防災地圖</a:t>
            </a:r>
          </a:p>
        </p:txBody>
      </p:sp>
      <p:sp>
        <p:nvSpPr>
          <p:cNvPr id="138" name="矩形 137"/>
          <p:cNvSpPr/>
          <p:nvPr/>
        </p:nvSpPr>
        <p:spPr>
          <a:xfrm>
            <a:off x="136525" y="893763"/>
            <a:ext cx="2149475" cy="2968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394" tIns="46197" rIns="92394" bIns="46197" anchor="ctr"/>
          <a:lstStyle/>
          <a:p>
            <a:pPr algn="ctr" defTabSz="127982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防災資訊表</a:t>
            </a:r>
          </a:p>
        </p:txBody>
      </p:sp>
      <p:sp>
        <p:nvSpPr>
          <p:cNvPr id="139" name="矩形 138"/>
          <p:cNvSpPr/>
          <p:nvPr/>
        </p:nvSpPr>
        <p:spPr>
          <a:xfrm>
            <a:off x="136525" y="2278063"/>
            <a:ext cx="2149475" cy="2190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394" tIns="46197" rIns="92394" bIns="46197" anchor="ctr"/>
          <a:lstStyle/>
          <a:p>
            <a:pPr algn="ctr" defTabSz="127982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災情通報單位</a:t>
            </a:r>
          </a:p>
        </p:txBody>
      </p:sp>
      <p:sp>
        <p:nvSpPr>
          <p:cNvPr id="140" name="矩形 139"/>
          <p:cNvSpPr/>
          <p:nvPr/>
        </p:nvSpPr>
        <p:spPr>
          <a:xfrm>
            <a:off x="153988" y="4179888"/>
            <a:ext cx="2111375" cy="260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394" tIns="46197" rIns="92394" bIns="46197" anchor="ctr"/>
          <a:lstStyle/>
          <a:p>
            <a:pPr algn="ctr" defTabSz="127982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緊急聯絡人</a:t>
            </a:r>
          </a:p>
        </p:txBody>
      </p:sp>
      <p:sp>
        <p:nvSpPr>
          <p:cNvPr id="141" name="矩形 140"/>
          <p:cNvSpPr/>
          <p:nvPr/>
        </p:nvSpPr>
        <p:spPr>
          <a:xfrm>
            <a:off x="150813" y="5305425"/>
            <a:ext cx="2122487" cy="288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394" tIns="46197" rIns="92394" bIns="46197" anchor="ctr"/>
          <a:lstStyle/>
          <a:p>
            <a:pPr algn="ctr" defTabSz="127982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防災資訊網站</a:t>
            </a:r>
          </a:p>
        </p:txBody>
      </p:sp>
      <p:sp>
        <p:nvSpPr>
          <p:cNvPr id="142" name="矩形 141"/>
          <p:cNvSpPr/>
          <p:nvPr/>
        </p:nvSpPr>
        <p:spPr>
          <a:xfrm>
            <a:off x="136525" y="6973888"/>
            <a:ext cx="2133600" cy="2746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394" tIns="46197" rIns="92394" bIns="46197" anchor="ctr"/>
          <a:lstStyle/>
          <a:p>
            <a:pPr algn="ctr" defTabSz="127982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避難原則</a:t>
            </a:r>
          </a:p>
        </p:txBody>
      </p:sp>
      <p:sp>
        <p:nvSpPr>
          <p:cNvPr id="143" name="文字方塊 142"/>
          <p:cNvSpPr txBox="1"/>
          <p:nvPr/>
        </p:nvSpPr>
        <p:spPr>
          <a:xfrm>
            <a:off x="117475" y="2528888"/>
            <a:ext cx="2147888" cy="1695450"/>
          </a:xfrm>
          <a:prstGeom prst="rect">
            <a:avLst/>
          </a:prstGeom>
          <a:noFill/>
        </p:spPr>
        <p:txBody>
          <a:bodyPr lIns="92394" tIns="46197" rIns="92394" bIns="46197">
            <a:spAutoFit/>
          </a:bodyPr>
          <a:lstStyle/>
          <a:p>
            <a:pPr marL="85725" indent="-85725" defTabSz="2981999" fontAlgn="auto">
              <a:lnSpc>
                <a:spcPts val="1200"/>
              </a:lnSpc>
              <a:spcBef>
                <a:spcPts val="2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kumimoji="0" lang="zh-TW" altLang="en-US" sz="1200" b="1" dirty="0">
                <a:latin typeface="微軟正黑體" pitchFamily="34" charset="-120"/>
                <a:ea typeface="微軟正黑體" pitchFamily="34" charset="-120"/>
              </a:rPr>
              <a:t>臺南市災害應變中心</a:t>
            </a:r>
            <a:endParaRPr kumimoji="0" lang="en-US" altLang="zh-TW" sz="1200" b="1" dirty="0">
              <a:latin typeface="微軟正黑體" pitchFamily="34" charset="-120"/>
              <a:ea typeface="微軟正黑體" pitchFamily="34" charset="-120"/>
            </a:endParaRPr>
          </a:p>
          <a:p>
            <a:pPr defTabSz="2981999" fontAlgn="auto">
              <a:lnSpc>
                <a:spcPts val="1200"/>
              </a:lnSpc>
              <a:spcBef>
                <a:spcPts val="20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latin typeface="微軟正黑體" pitchFamily="34" charset="-120"/>
                <a:ea typeface="微軟正黑體" pitchFamily="34" charset="-120"/>
              </a:rPr>
              <a:t>   民治專線</a:t>
            </a:r>
            <a:r>
              <a:rPr kumimoji="0" lang="en-US" altLang="zh-TW" sz="1200" dirty="0">
                <a:latin typeface="微軟正黑體" pitchFamily="34" charset="-120"/>
                <a:ea typeface="微軟正黑體" pitchFamily="34" charset="-120"/>
              </a:rPr>
              <a:t>:06-6569119</a:t>
            </a:r>
          </a:p>
          <a:p>
            <a:pPr defTabSz="2981999" fontAlgn="auto">
              <a:lnSpc>
                <a:spcPts val="1200"/>
              </a:lnSpc>
              <a:spcBef>
                <a:spcPts val="20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latin typeface="微軟正黑體" pitchFamily="34" charset="-120"/>
                <a:ea typeface="微軟正黑體" pitchFamily="34" charset="-120"/>
              </a:rPr>
              <a:t>   永華專線</a:t>
            </a:r>
            <a:r>
              <a:rPr kumimoji="0" lang="en-US" altLang="zh-TW" sz="1200" dirty="0">
                <a:latin typeface="微軟正黑體" pitchFamily="34" charset="-120"/>
                <a:ea typeface="微軟正黑體" pitchFamily="34" charset="-120"/>
              </a:rPr>
              <a:t>:06-2989119</a:t>
            </a:r>
          </a:p>
          <a:p>
            <a:pPr marL="85725" indent="-85725" defTabSz="2981999" fontAlgn="auto">
              <a:lnSpc>
                <a:spcPts val="1200"/>
              </a:lnSpc>
              <a:spcBef>
                <a:spcPts val="2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kumimoji="0" lang="zh-TW" altLang="en-US" sz="1200" b="1" dirty="0">
                <a:latin typeface="微軟正黑體" pitchFamily="34" charset="-120"/>
                <a:ea typeface="微軟正黑體" pitchFamily="34" charset="-120"/>
              </a:rPr>
              <a:t>白河區災害應變中心</a:t>
            </a:r>
            <a:endParaRPr kumimoji="0" lang="en-US" altLang="zh-TW" sz="1200" b="1" dirty="0">
              <a:latin typeface="微軟正黑體" pitchFamily="34" charset="-120"/>
              <a:ea typeface="微軟正黑體" pitchFamily="34" charset="-120"/>
            </a:endParaRPr>
          </a:p>
          <a:p>
            <a:pPr defTabSz="1279823" fontAlgn="auto">
              <a:lnSpc>
                <a:spcPts val="1200"/>
              </a:lnSpc>
              <a:spcBef>
                <a:spcPts val="200"/>
              </a:spcBef>
              <a:spcAft>
                <a:spcPts val="300"/>
              </a:spcAft>
              <a:defRPr/>
            </a:pPr>
            <a:r>
              <a:rPr kumimoji="0" lang="zh-TW" altLang="en-US" sz="1200" dirty="0">
                <a:latin typeface="微軟正黑體" pitchFamily="34" charset="-120"/>
                <a:ea typeface="微軟正黑體" pitchFamily="34" charset="-120"/>
              </a:rPr>
              <a:t>   電話</a:t>
            </a:r>
            <a:r>
              <a:rPr kumimoji="0" lang="en-US" altLang="zh-TW" sz="1200" dirty="0">
                <a:latin typeface="微軟正黑體" pitchFamily="34" charset="-120"/>
                <a:ea typeface="微軟正黑體" pitchFamily="34" charset="-120"/>
              </a:rPr>
              <a:t>:06-6854314</a:t>
            </a:r>
          </a:p>
          <a:p>
            <a:pPr marL="85725" indent="-85725" defTabSz="2981999" fontAlgn="auto">
              <a:lnSpc>
                <a:spcPts val="1200"/>
              </a:lnSpc>
              <a:spcBef>
                <a:spcPts val="2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kumimoji="0" lang="zh-TW" altLang="en-US" sz="1200" b="1" dirty="0">
                <a:latin typeface="微軟正黑體" pitchFamily="34" charset="-120"/>
                <a:ea typeface="微軟正黑體" pitchFamily="34" charset="-120"/>
              </a:rPr>
              <a:t>消防局報案電話</a:t>
            </a:r>
            <a:r>
              <a:rPr kumimoji="0" lang="en-US" altLang="zh-TW" sz="1200" b="1" dirty="0">
                <a:latin typeface="微軟正黑體" pitchFamily="34" charset="-120"/>
                <a:ea typeface="微軟正黑體" pitchFamily="34" charset="-120"/>
              </a:rPr>
              <a:t>:119</a:t>
            </a:r>
          </a:p>
          <a:p>
            <a:pPr marL="85725" indent="-85725" defTabSz="2981999" fontAlgn="auto">
              <a:lnSpc>
                <a:spcPts val="1200"/>
              </a:lnSpc>
              <a:spcBef>
                <a:spcPts val="2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kumimoji="0" lang="zh-TW" altLang="en-US" sz="1200" b="1" dirty="0">
                <a:latin typeface="微軟正黑體" pitchFamily="34" charset="-120"/>
                <a:ea typeface="微軟正黑體" pitchFamily="34" charset="-120"/>
              </a:rPr>
              <a:t>警察局報案電話</a:t>
            </a:r>
            <a:r>
              <a:rPr kumimoji="0" lang="en-US" altLang="zh-TW" sz="1200" b="1" dirty="0">
                <a:latin typeface="微軟正黑體" pitchFamily="34" charset="-120"/>
                <a:ea typeface="微軟正黑體" pitchFamily="34" charset="-120"/>
              </a:rPr>
              <a:t>:110</a:t>
            </a:r>
          </a:p>
          <a:p>
            <a:pPr marL="85725" indent="-85725" defTabSz="2981999" fontAlgn="auto">
              <a:lnSpc>
                <a:spcPts val="1200"/>
              </a:lnSpc>
              <a:spcBef>
                <a:spcPts val="2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kumimoji="0" lang="zh-TW" altLang="en-US" sz="1200" b="1" dirty="0">
                <a:latin typeface="微軟正黑體" pitchFamily="34" charset="-120"/>
                <a:ea typeface="微軟正黑體" pitchFamily="34" charset="-120"/>
              </a:rPr>
              <a:t>市民服務熱線</a:t>
            </a:r>
            <a:r>
              <a:rPr kumimoji="0" lang="en-US" altLang="zh-TW" sz="1200" b="1" dirty="0">
                <a:latin typeface="微軟正黑體" pitchFamily="34" charset="-120"/>
                <a:ea typeface="微軟正黑體" pitchFamily="34" charset="-120"/>
              </a:rPr>
              <a:t>:1999</a:t>
            </a:r>
          </a:p>
        </p:txBody>
      </p:sp>
      <p:sp>
        <p:nvSpPr>
          <p:cNvPr id="144" name="矩形 143"/>
          <p:cNvSpPr/>
          <p:nvPr/>
        </p:nvSpPr>
        <p:spPr>
          <a:xfrm>
            <a:off x="136525" y="9229725"/>
            <a:ext cx="2149475" cy="2508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394" tIns="46197" rIns="92394" bIns="46197" anchor="ctr"/>
          <a:lstStyle/>
          <a:p>
            <a:pPr algn="ctr" defTabSz="127982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臺南市政府</a:t>
            </a:r>
            <a:r>
              <a:rPr kumimoji="0" lang="en-US" altLang="zh-TW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104</a:t>
            </a:r>
            <a:r>
              <a:rPr kumimoji="0" lang="zh-TW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kumimoji="0" lang="en-US" altLang="zh-TW" sz="1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07</a:t>
            </a:r>
            <a:r>
              <a:rPr kumimoji="0" lang="zh-TW" altLang="en-US" sz="1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kumimoji="0" lang="zh-TW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製作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3636963" y="7321550"/>
            <a:ext cx="755650" cy="3127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127982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29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鯤鯓湖</a:t>
            </a:r>
          </a:p>
        </p:txBody>
      </p:sp>
      <p:sp>
        <p:nvSpPr>
          <p:cNvPr id="93" name="矩形 92"/>
          <p:cNvSpPr/>
          <p:nvPr/>
        </p:nvSpPr>
        <p:spPr>
          <a:xfrm>
            <a:off x="136525" y="1200150"/>
            <a:ext cx="2149475" cy="2190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394" tIns="46197" rIns="92394" bIns="46197" anchor="ctr"/>
          <a:lstStyle/>
          <a:p>
            <a:pPr algn="ctr" defTabSz="127982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行政區位圖</a:t>
            </a:r>
          </a:p>
        </p:txBody>
      </p:sp>
      <p:sp>
        <p:nvSpPr>
          <p:cNvPr id="94" name="矩形 93"/>
          <p:cNvSpPr/>
          <p:nvPr/>
        </p:nvSpPr>
        <p:spPr>
          <a:xfrm>
            <a:off x="136525" y="7910513"/>
            <a:ext cx="2135188" cy="2746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394" tIns="46197" rIns="92394" bIns="46197" anchor="ctr"/>
          <a:lstStyle/>
          <a:p>
            <a:pPr algn="ctr" defTabSz="127982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避難收容處所</a:t>
            </a:r>
          </a:p>
        </p:txBody>
      </p:sp>
      <p:sp>
        <p:nvSpPr>
          <p:cNvPr id="2066" name="文字方塊 94"/>
          <p:cNvSpPr txBox="1">
            <a:spLocks noChangeArrowheads="1"/>
          </p:cNvSpPr>
          <p:nvPr/>
        </p:nvSpPr>
        <p:spPr bwMode="auto">
          <a:xfrm>
            <a:off x="153988" y="4440238"/>
            <a:ext cx="21494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94" tIns="46197" rIns="92394" bIns="46197">
            <a:spAutoFit/>
          </a:bodyPr>
          <a:lstStyle/>
          <a:p>
            <a:pPr defTabSz="2981325">
              <a:lnSpc>
                <a:spcPts val="1600"/>
              </a:lnSpc>
            </a:pPr>
            <a:r>
              <a:rPr kumimoji="0" lang="zh-TW" altLang="en-US" sz="1200" b="1" dirty="0">
                <a:latin typeface="微軟正黑體" pitchFamily="34" charset="-120"/>
                <a:ea typeface="微軟正黑體" pitchFamily="34" charset="-120"/>
              </a:rPr>
              <a:t>里長     </a:t>
            </a:r>
            <a:r>
              <a:rPr kumimoji="0" lang="zh-TW" altLang="en-US" sz="1200" b="1" dirty="0" smtClean="0">
                <a:latin typeface="微軟正黑體" pitchFamily="34" charset="-120"/>
                <a:ea typeface="微軟正黑體" pitchFamily="34" charset="-120"/>
              </a:rPr>
              <a:t>翟 志 勛</a:t>
            </a:r>
            <a:endParaRPr kumimoji="0" lang="en-US" altLang="zh-TW" sz="1200" b="1" dirty="0">
              <a:latin typeface="微軟正黑體" pitchFamily="34" charset="-120"/>
              <a:ea typeface="微軟正黑體" pitchFamily="34" charset="-120"/>
            </a:endParaRPr>
          </a:p>
          <a:p>
            <a:pPr defTabSz="2981325">
              <a:lnSpc>
                <a:spcPts val="1600"/>
              </a:lnSpc>
            </a:pPr>
            <a:r>
              <a:rPr kumimoji="0" lang="zh-TW" altLang="en-US" sz="1200" dirty="0">
                <a:latin typeface="微軟正黑體" pitchFamily="34" charset="-120"/>
                <a:ea typeface="微軟正黑體" pitchFamily="34" charset="-120"/>
              </a:rPr>
              <a:t>電話</a:t>
            </a:r>
            <a:r>
              <a:rPr kumimoji="0" lang="en-US" altLang="zh-TW" sz="1200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0" lang="zh-TW" altLang="en-US" sz="1200" dirty="0">
                <a:latin typeface="微軟正黑體" pitchFamily="34" charset="-120"/>
                <a:ea typeface="微軟正黑體" pitchFamily="34" charset="-120"/>
              </a:rPr>
              <a:t>公</a:t>
            </a:r>
            <a:r>
              <a:rPr kumimoji="0" lang="en-US" altLang="zh-TW" sz="1200" dirty="0">
                <a:latin typeface="微軟正黑體" pitchFamily="34" charset="-120"/>
                <a:ea typeface="微軟正黑體" pitchFamily="34" charset="-120"/>
              </a:rPr>
              <a:t>):</a:t>
            </a:r>
            <a:r>
              <a:rPr kumimoji="0" lang="en-US" altLang="zh-TW" sz="1200" dirty="0" smtClean="0">
                <a:latin typeface="微軟正黑體" pitchFamily="34" charset="-120"/>
                <a:ea typeface="微軟正黑體" pitchFamily="34" charset="-120"/>
              </a:rPr>
              <a:t>06-6852962</a:t>
            </a:r>
            <a:endParaRPr kumimoji="0" lang="en-US" altLang="zh-TW" sz="1200" dirty="0">
              <a:latin typeface="微軟正黑體" pitchFamily="34" charset="-120"/>
              <a:ea typeface="微軟正黑體" pitchFamily="34" charset="-120"/>
            </a:endParaRPr>
          </a:p>
          <a:p>
            <a:pPr defTabSz="2981325">
              <a:lnSpc>
                <a:spcPts val="1600"/>
              </a:lnSpc>
            </a:pPr>
            <a:r>
              <a:rPr kumimoji="0" lang="zh-TW" altLang="en-US" sz="1200" dirty="0">
                <a:latin typeface="微軟正黑體" pitchFamily="34" charset="-120"/>
                <a:ea typeface="微軟正黑體" pitchFamily="34" charset="-120"/>
              </a:rPr>
              <a:t>電話</a:t>
            </a:r>
            <a:r>
              <a:rPr kumimoji="0" lang="en-US" altLang="zh-TW" sz="1200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0" lang="zh-TW" altLang="en-US" sz="1200" dirty="0">
                <a:latin typeface="微軟正黑體" pitchFamily="34" charset="-120"/>
                <a:ea typeface="微軟正黑體" pitchFamily="34" charset="-120"/>
              </a:rPr>
              <a:t>宅</a:t>
            </a:r>
            <a:r>
              <a:rPr kumimoji="0" lang="en-US" altLang="zh-TW" sz="1200" dirty="0">
                <a:latin typeface="微軟正黑體" pitchFamily="34" charset="-120"/>
                <a:ea typeface="微軟正黑體" pitchFamily="34" charset="-120"/>
              </a:rPr>
              <a:t>):</a:t>
            </a:r>
            <a:r>
              <a:rPr kumimoji="0" lang="en-US" altLang="zh-TW" sz="1200" dirty="0" smtClean="0">
                <a:latin typeface="微軟正黑體" pitchFamily="34" charset="-120"/>
                <a:ea typeface="微軟正黑體" pitchFamily="34" charset="-120"/>
              </a:rPr>
              <a:t>06-6831923</a:t>
            </a:r>
            <a:endParaRPr kumimoji="0" lang="en-US" altLang="zh-TW" sz="1200" dirty="0">
              <a:latin typeface="微軟正黑體" pitchFamily="34" charset="-120"/>
              <a:ea typeface="微軟正黑體" pitchFamily="34" charset="-120"/>
            </a:endParaRPr>
          </a:p>
          <a:p>
            <a:pPr defTabSz="2981325">
              <a:lnSpc>
                <a:spcPts val="1600"/>
              </a:lnSpc>
            </a:pPr>
            <a:r>
              <a:rPr kumimoji="0" lang="zh-TW" altLang="en-US" sz="1200" dirty="0">
                <a:latin typeface="微軟正黑體" pitchFamily="34" charset="-120"/>
                <a:ea typeface="微軟正黑體" pitchFamily="34" charset="-120"/>
              </a:rPr>
              <a:t>手機：</a:t>
            </a:r>
            <a:r>
              <a:rPr kumimoji="0" lang="en-US" altLang="zh-TW" sz="1200" smtClean="0">
                <a:latin typeface="微軟正黑體" pitchFamily="34" charset="-120"/>
                <a:ea typeface="微軟正黑體" pitchFamily="34" charset="-120"/>
              </a:rPr>
              <a:t>0937-304790</a:t>
            </a:r>
            <a:endParaRPr kumimoji="0" lang="en-US" altLang="zh-TW" sz="1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36104" y="5592688"/>
            <a:ext cx="22318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-85725" defTabSz="127982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內政部消防署</a:t>
            </a:r>
          </a:p>
          <a:p>
            <a:pPr indent="85725" defTabSz="127982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0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http://www.nfa.gov.tw</a:t>
            </a:r>
          </a:p>
          <a:p>
            <a:pPr marL="85725" indent="-85725" defTabSz="127982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臺南市政府消防局</a:t>
            </a:r>
          </a:p>
          <a:p>
            <a:pPr indent="85725" defTabSz="127982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0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http://119.tainan.gov.tw/</a:t>
            </a:r>
          </a:p>
          <a:p>
            <a:pPr marL="85725" indent="-85725" defTabSz="127982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臺南市政府白河區公所</a:t>
            </a:r>
          </a:p>
          <a:p>
            <a:pPr defTabSz="127982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000" dirty="0">
                <a:latin typeface="+mn-lt"/>
                <a:ea typeface="+mn-ea"/>
              </a:rPr>
              <a:t>   </a:t>
            </a:r>
            <a:r>
              <a:rPr kumimoji="0" lang="en-US" altLang="zh-TW" sz="1000" dirty="0">
                <a:latin typeface="+mn-lt"/>
                <a:ea typeface="+mn-ea"/>
              </a:rPr>
              <a:t>http://www.baihe.gov.tw/</a:t>
            </a:r>
            <a:endParaRPr kumimoji="0" lang="zh-TW" altLang="zh-TW" sz="1000" dirty="0">
              <a:latin typeface="+mn-lt"/>
              <a:ea typeface="+mn-ea"/>
            </a:endParaRPr>
          </a:p>
          <a:p>
            <a:pPr marL="85725" indent="-85725" defTabSz="127982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臺南市政府災害應變告示網</a:t>
            </a:r>
          </a:p>
          <a:p>
            <a:pPr indent="85725" defTabSz="127982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0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http://disaster.tainan.gov.tw</a:t>
            </a:r>
            <a:endParaRPr kumimoji="0" lang="zh-TW" altLang="en-US" sz="1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6" name="矩形 95"/>
          <p:cNvSpPr/>
          <p:nvPr/>
        </p:nvSpPr>
        <p:spPr>
          <a:xfrm>
            <a:off x="106363" y="7267575"/>
            <a:ext cx="2159000" cy="6000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5725" indent="-85725" defTabSz="127982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水災</a:t>
            </a:r>
            <a:r>
              <a:rPr kumimoji="0" lang="en-US" altLang="zh-TW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kumimoji="0"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就地避難或垂直避難；</a:t>
            </a:r>
            <a:endParaRPr kumimoji="0" lang="en-US" altLang="zh-TW" sz="1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127982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低窪地區前往避難收容處所</a:t>
            </a:r>
            <a:endParaRPr kumimoji="0" lang="en-US" altLang="zh-TW" sz="1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5725" indent="-85725" defTabSz="127982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地震</a:t>
            </a:r>
            <a:r>
              <a:rPr kumimoji="0" lang="en-US" altLang="zh-TW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kumimoji="0"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前往開放空間或公園避難</a:t>
            </a:r>
          </a:p>
        </p:txBody>
      </p:sp>
      <p:pic>
        <p:nvPicPr>
          <p:cNvPr id="2069" name="圖片 9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8325" y="1454150"/>
            <a:ext cx="1152525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0" name="矩形 10"/>
          <p:cNvSpPr>
            <a:spLocks noChangeArrowheads="1"/>
          </p:cNvSpPr>
          <p:nvPr/>
        </p:nvSpPr>
        <p:spPr bwMode="auto">
          <a:xfrm>
            <a:off x="136104" y="8256589"/>
            <a:ext cx="216024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en-US" sz="1400" dirty="0">
                <a:latin typeface="微軟正黑體" pitchFamily="34" charset="-120"/>
                <a:ea typeface="微軟正黑體" pitchFamily="34" charset="-120"/>
              </a:rPr>
              <a:t>白河國中 </a:t>
            </a:r>
            <a:r>
              <a:rPr kumimoji="0" lang="en-US" altLang="zh-TW" sz="1400" dirty="0">
                <a:latin typeface="Calibri" pitchFamily="34" charset="0"/>
              </a:rPr>
              <a:t>6852067</a:t>
            </a:r>
            <a:endParaRPr kumimoji="0" lang="en-US" altLang="zh-TW" sz="1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kumimoji="0" lang="zh-TW" altLang="en-US" sz="1200" dirty="0">
                <a:latin typeface="微軟正黑體" pitchFamily="34" charset="-120"/>
                <a:ea typeface="微軟正黑體" pitchFamily="34" charset="-120"/>
              </a:rPr>
              <a:t>地址：昇安</a:t>
            </a:r>
            <a:r>
              <a:rPr kumimoji="0" lang="zh-TW" altLang="zh-TW" sz="1200" dirty="0">
                <a:latin typeface="微軟正黑體" pitchFamily="34" charset="-120"/>
                <a:ea typeface="微軟正黑體" pitchFamily="34" charset="-120"/>
              </a:rPr>
              <a:t>里</a:t>
            </a:r>
            <a:r>
              <a:rPr kumimoji="0" lang="en-US" altLang="zh-TW" sz="1200" dirty="0">
                <a:latin typeface="微軟正黑體" pitchFamily="34" charset="-120"/>
                <a:ea typeface="微軟正黑體" pitchFamily="34" charset="-120"/>
              </a:rPr>
              <a:t>220</a:t>
            </a:r>
            <a:r>
              <a:rPr kumimoji="0" lang="zh-TW" altLang="zh-TW" sz="1200" dirty="0">
                <a:latin typeface="微軟正黑體" pitchFamily="34" charset="-120"/>
                <a:ea typeface="微軟正黑體" pitchFamily="34" charset="-120"/>
              </a:rPr>
              <a:t>號</a:t>
            </a:r>
            <a:endParaRPr kumimoji="0" lang="en-US" altLang="zh-TW" sz="1200" dirty="0">
              <a:latin typeface="Calibri" pitchFamily="34" charset="0"/>
            </a:endParaRPr>
          </a:p>
          <a:p>
            <a:endParaRPr kumimoji="0" lang="en-US" altLang="zh-TW" sz="12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071" name="圖片 98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64296" y="8401000"/>
            <a:ext cx="185737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86" name="Group 138"/>
          <p:cNvGraphicFramePr>
            <a:graphicFrameLocks noGrp="1"/>
          </p:cNvGraphicFramePr>
          <p:nvPr/>
        </p:nvGraphicFramePr>
        <p:xfrm>
          <a:off x="2440360" y="7392888"/>
          <a:ext cx="10361240" cy="2027538"/>
        </p:xfrm>
        <a:graphic>
          <a:graphicData uri="http://schemas.openxmlformats.org/drawingml/2006/table">
            <a:tbl>
              <a:tblPr/>
              <a:tblGrid>
                <a:gridCol w="226632"/>
                <a:gridCol w="1149121"/>
                <a:gridCol w="1457150"/>
                <a:gridCol w="1302337"/>
                <a:gridCol w="1666225"/>
                <a:gridCol w="1519394"/>
                <a:gridCol w="1375753"/>
                <a:gridCol w="1664628"/>
              </a:tblGrid>
              <a:tr h="268812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圖例 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道路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標示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設施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3601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9138" marR="0" lvl="0" indent="-5445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省道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9138" marR="0" lvl="0" indent="-5445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疏散避難方向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9138" marR="0" lvl="0" indent="-6254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備有無障礙設施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-3651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地震避難收容處所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-360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消防單位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-360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物資儲備點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-360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通訊設備放置點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01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0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鄉道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9138" marR="0" lvl="0" indent="-544513" algn="l" defTabSz="29829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適用地震災害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-363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廟宇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-365125" algn="l" defTabSz="29829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水災避難收容處所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-360363" algn="l" defTabSz="29829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警察</a:t>
                      </a: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單位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-360363" algn="l" defTabSz="29829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取水點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-360363" algn="l" defTabSz="29829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車輛及人員轉運集結點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1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行政區域界線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19138" marR="0" lvl="0" indent="-544513" algn="l" defTabSz="29829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適用水災災害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-363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-365125" algn="l" defTabSz="29829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海嘯避難收容處所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-360363" algn="l" defTabSz="29829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醫療院所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-360363" algn="l" defTabSz="29829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直升機起降點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-360363" algn="l" defTabSz="29829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垃圾集結點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01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9138" marR="0" lvl="0" indent="-36353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里界線</a:t>
                      </a:r>
                    </a:p>
                  </a:txBody>
                  <a:tcPr marL="0" marR="36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9138" marR="0" lvl="0" indent="-544513" algn="l" defTabSz="29829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適用海嘯災害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-365125" algn="l" defTabSz="29829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土石流避難收容處所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-360363" algn="l" defTabSz="29829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身心障礙福利機構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-360363" algn="l" defTabSz="29829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指揮中心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-360363" algn="l" defTabSz="29829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砂包放置點位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01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91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9138" marR="0" lvl="0" indent="-544513" algn="l" defTabSz="29829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適用土石流災害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-365125" algn="l" defTabSz="29829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複合型避難收容處所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-360363" algn="l" defTabSz="29829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老人福利機構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-360363" algn="l" defTabSz="29829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救援器材放置點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130" name="圖片 100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80520" y="8112968"/>
            <a:ext cx="18732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31" name="圖片 10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80520" y="8473008"/>
            <a:ext cx="185737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32" name="圖片 102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80520" y="8833048"/>
            <a:ext cx="18732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33" name="圖片 103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80520" y="9193088"/>
            <a:ext cx="19367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34" name="圖片 104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16824" y="8112968"/>
            <a:ext cx="18732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35" name="圖片 105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16824" y="9193088"/>
            <a:ext cx="18415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36" name="圖片 106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1225336" y="8112968"/>
            <a:ext cx="180975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37" name="圖片 107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345016" y="7752928"/>
            <a:ext cx="18097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38" name="圖片 108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45016" y="8112968"/>
            <a:ext cx="179387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39" name="圖片 109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45016" y="8473008"/>
            <a:ext cx="180975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40" name="圖片 110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345016" y="8833048"/>
            <a:ext cx="187325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41" name="圖片 111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45016" y="9193088"/>
            <a:ext cx="185737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42" name="圖片 112"/>
          <p:cNvPicPr>
            <a:picLocks noChangeAspect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857184" y="7752928"/>
            <a:ext cx="192088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43" name="圖片 113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9857184" y="8112968"/>
            <a:ext cx="236537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44" name="圖片 114" descr="1012 -7.jpg"/>
          <p:cNvPicPr>
            <a:picLocks noChangeAspect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 flipH="1">
            <a:off x="9857184" y="8545016"/>
            <a:ext cx="216024" cy="99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45" name="圖片 115"/>
          <p:cNvPicPr>
            <a:picLocks noChangeAspect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9785176" y="9121080"/>
            <a:ext cx="201612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46" name="圖片 116"/>
          <p:cNvPicPr>
            <a:picLocks noChangeAspect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9785176" y="8833048"/>
            <a:ext cx="192087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47" name="圖片 117"/>
          <p:cNvPicPr>
            <a:picLocks noChangeAspect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11225336" y="7752928"/>
            <a:ext cx="20637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48" name="圖片 118"/>
          <p:cNvPicPr>
            <a:picLocks noChangeAspect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11225336" y="8833048"/>
            <a:ext cx="179387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1225336" y="8473008"/>
          <a:ext cx="180975" cy="179387"/>
        </p:xfrm>
        <a:graphic>
          <a:graphicData uri="http://schemas.openxmlformats.org/presentationml/2006/ole">
            <p:oleObj spid="_x0000_s2050" name="點陣圖影像" r:id="rId24" imgW="0" imgH="0" progId="PBrush">
              <p:embed/>
            </p:oleObj>
          </a:graphicData>
        </a:graphic>
      </p:graphicFrame>
      <p:pic>
        <p:nvPicPr>
          <p:cNvPr id="2149" name="圖片 120"/>
          <p:cNvPicPr>
            <a:picLocks noChangeAspect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6616824" y="7752928"/>
            <a:ext cx="179387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" name="圖片 121"/>
          <p:cNvPicPr>
            <a:picLocks noChangeAspect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6616824" y="8833048"/>
            <a:ext cx="18732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" name="圖片 123"/>
          <p:cNvPicPr>
            <a:picLocks noChangeAspect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2728392" y="7752928"/>
            <a:ext cx="179387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6" name="向右箭號 125"/>
          <p:cNvSpPr/>
          <p:nvPr/>
        </p:nvSpPr>
        <p:spPr>
          <a:xfrm>
            <a:off x="3880520" y="7752928"/>
            <a:ext cx="180975" cy="144463"/>
          </a:xfrm>
          <a:prstGeom prst="rightArrow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7982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2512"/>
          </a:p>
        </p:txBody>
      </p:sp>
      <p:pic>
        <p:nvPicPr>
          <p:cNvPr id="127" name="Picture 2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 rot="10800000" flipH="1" flipV="1">
            <a:off x="5320680" y="7752928"/>
            <a:ext cx="144463" cy="144463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/>
          </a:extLst>
        </p:spPr>
      </p:pic>
      <p:pic>
        <p:nvPicPr>
          <p:cNvPr id="2156" name="圖片 160"/>
          <p:cNvPicPr>
            <a:picLocks noChangeAspect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2728392" y="8040960"/>
            <a:ext cx="18097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7" name="圖片 165"/>
          <p:cNvPicPr>
            <a:picLocks noChangeAspect="1"/>
          </p:cNvPicPr>
          <p:nvPr/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5320680" y="8112968"/>
            <a:ext cx="142875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8" name="圖片 169"/>
          <p:cNvPicPr>
            <a:picLocks noChangeAspect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5248672" y="8473008"/>
            <a:ext cx="273050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9" name="矩形 170"/>
          <p:cNvSpPr>
            <a:spLocks noChangeArrowheads="1"/>
          </p:cNvSpPr>
          <p:nvPr/>
        </p:nvSpPr>
        <p:spPr bwMode="auto">
          <a:xfrm>
            <a:off x="5222875" y="8504238"/>
            <a:ext cx="71493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539750" indent="-363538"/>
            <a:r>
              <a:rPr kumimoji="0" lang="zh-TW" altLang="en-US" sz="1100" dirty="0" smtClean="0">
                <a:latin typeface="微軟正黑體" pitchFamily="34" charset="-120"/>
                <a:ea typeface="微軟正黑體" pitchFamily="34" charset="-120"/>
              </a:rPr>
              <a:t>  國小</a:t>
            </a:r>
            <a:endParaRPr kumimoji="0" lang="zh-TW" altLang="en-US" sz="11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72" name="橢圓 171"/>
          <p:cNvSpPr>
            <a:spLocks noChangeAspect="1"/>
          </p:cNvSpPr>
          <p:nvPr/>
        </p:nvSpPr>
        <p:spPr>
          <a:xfrm>
            <a:off x="5320680" y="8905056"/>
            <a:ext cx="88900" cy="1079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7982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2512"/>
          </a:p>
        </p:txBody>
      </p:sp>
      <p:sp>
        <p:nvSpPr>
          <p:cNvPr id="2161" name="矩形 172"/>
          <p:cNvSpPr>
            <a:spLocks noChangeArrowheads="1"/>
          </p:cNvSpPr>
          <p:nvPr/>
        </p:nvSpPr>
        <p:spPr bwMode="auto">
          <a:xfrm>
            <a:off x="5213350" y="8821738"/>
            <a:ext cx="67967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539750" indent="-363538"/>
            <a:r>
              <a:rPr kumimoji="0" lang="zh-TW" altLang="en-US" sz="1100" dirty="0" smtClean="0">
                <a:latin typeface="微軟正黑體" pitchFamily="34" charset="-120"/>
                <a:ea typeface="微軟正黑體" pitchFamily="34" charset="-120"/>
              </a:rPr>
              <a:t> 地標</a:t>
            </a:r>
            <a:endParaRPr kumimoji="0" lang="zh-TW" altLang="en-US" sz="11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162" name="圖片 62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80320" y="8401000"/>
            <a:ext cx="193675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63" name="圖片 63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48272" y="8401000"/>
            <a:ext cx="185738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64" name="Picture 3"/>
          <p:cNvPicPr>
            <a:picLocks noChangeAspect="1" noChangeArrowheads="1"/>
          </p:cNvPicPr>
          <p:nvPr/>
        </p:nvPicPr>
        <p:blipFill>
          <a:blip r:embed="rId32" cstate="print"/>
          <a:srcRect r="-1051" b="7050"/>
          <a:stretch>
            <a:fillRect/>
          </a:stretch>
        </p:blipFill>
        <p:spPr bwMode="auto">
          <a:xfrm>
            <a:off x="2656384" y="1704257"/>
            <a:ext cx="9747375" cy="511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" name="矩形 64"/>
          <p:cNvSpPr/>
          <p:nvPr/>
        </p:nvSpPr>
        <p:spPr>
          <a:xfrm>
            <a:off x="5536704" y="4440560"/>
            <a:ext cx="1262062" cy="5238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defTabSz="1222375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昇安里</a:t>
            </a:r>
          </a:p>
        </p:txBody>
      </p:sp>
      <p:sp>
        <p:nvSpPr>
          <p:cNvPr id="2166" name="矩形 65"/>
          <p:cNvSpPr>
            <a:spLocks noChangeArrowheads="1"/>
          </p:cNvSpPr>
          <p:nvPr/>
        </p:nvSpPr>
        <p:spPr bwMode="auto">
          <a:xfrm>
            <a:off x="5032648" y="5520680"/>
            <a:ext cx="1211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1222375">
              <a:spcBef>
                <a:spcPct val="50000"/>
              </a:spcBef>
            </a:pPr>
            <a:r>
              <a:rPr kumimoji="0"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白河國中</a:t>
            </a:r>
          </a:p>
        </p:txBody>
      </p:sp>
      <p:sp>
        <p:nvSpPr>
          <p:cNvPr id="2167" name="矩形 66"/>
          <p:cNvSpPr>
            <a:spLocks noChangeArrowheads="1"/>
          </p:cNvSpPr>
          <p:nvPr/>
        </p:nvSpPr>
        <p:spPr bwMode="auto">
          <a:xfrm>
            <a:off x="5321300" y="1344613"/>
            <a:ext cx="954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1222375">
              <a:spcBef>
                <a:spcPct val="50000"/>
              </a:spcBef>
            </a:pPr>
            <a:r>
              <a:rPr kumimoji="0"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玉豐里</a:t>
            </a:r>
          </a:p>
        </p:txBody>
      </p:sp>
      <p:sp>
        <p:nvSpPr>
          <p:cNvPr id="2168" name="矩形 67"/>
          <p:cNvSpPr>
            <a:spLocks noChangeArrowheads="1"/>
          </p:cNvSpPr>
          <p:nvPr/>
        </p:nvSpPr>
        <p:spPr bwMode="auto">
          <a:xfrm>
            <a:off x="3232150" y="2928938"/>
            <a:ext cx="954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1222375">
              <a:spcBef>
                <a:spcPct val="50000"/>
              </a:spcBef>
            </a:pPr>
            <a:r>
              <a:rPr kumimoji="0"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大竹里</a:t>
            </a:r>
          </a:p>
        </p:txBody>
      </p:sp>
      <p:sp>
        <p:nvSpPr>
          <p:cNvPr id="2169" name="矩形 68"/>
          <p:cNvSpPr>
            <a:spLocks noChangeArrowheads="1"/>
          </p:cNvSpPr>
          <p:nvPr/>
        </p:nvSpPr>
        <p:spPr bwMode="auto">
          <a:xfrm>
            <a:off x="9785350" y="1200150"/>
            <a:ext cx="954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1222375">
              <a:spcBef>
                <a:spcPct val="50000"/>
              </a:spcBef>
            </a:pPr>
            <a:r>
              <a:rPr kumimoji="0"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竹門里</a:t>
            </a:r>
          </a:p>
        </p:txBody>
      </p:sp>
      <p:sp>
        <p:nvSpPr>
          <p:cNvPr id="2170" name="矩形 69"/>
          <p:cNvSpPr>
            <a:spLocks noChangeArrowheads="1"/>
          </p:cNvSpPr>
          <p:nvPr/>
        </p:nvSpPr>
        <p:spPr bwMode="auto">
          <a:xfrm>
            <a:off x="9424988" y="4945063"/>
            <a:ext cx="9540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1222375">
              <a:spcBef>
                <a:spcPct val="50000"/>
              </a:spcBef>
            </a:pPr>
            <a:r>
              <a:rPr kumimoji="0" lang="zh-TW" altLang="en-US" sz="20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汴頭里</a:t>
            </a:r>
          </a:p>
        </p:txBody>
      </p:sp>
      <p:sp>
        <p:nvSpPr>
          <p:cNvPr id="2171" name="矩形 70"/>
          <p:cNvSpPr>
            <a:spLocks noChangeArrowheads="1"/>
          </p:cNvSpPr>
          <p:nvPr/>
        </p:nvSpPr>
        <p:spPr bwMode="auto">
          <a:xfrm>
            <a:off x="5176838" y="5592763"/>
            <a:ext cx="9540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1222375">
              <a:spcBef>
                <a:spcPct val="50000"/>
              </a:spcBef>
            </a:pPr>
            <a:r>
              <a:rPr kumimoji="0" lang="zh-TW" altLang="en-US" sz="20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庄內里</a:t>
            </a:r>
          </a:p>
        </p:txBody>
      </p:sp>
      <p:sp>
        <p:nvSpPr>
          <p:cNvPr id="72" name="文字方塊 71"/>
          <p:cNvSpPr txBox="1"/>
          <p:nvPr/>
        </p:nvSpPr>
        <p:spPr>
          <a:xfrm>
            <a:off x="11730038" y="1416050"/>
            <a:ext cx="184150" cy="4794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127982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2512" dirty="0">
              <a:latin typeface="+mn-lt"/>
              <a:ea typeface="+mn-ea"/>
            </a:endParaRPr>
          </a:p>
        </p:txBody>
      </p:sp>
      <p:pic>
        <p:nvPicPr>
          <p:cNvPr id="2173" name="圖片 10"/>
          <p:cNvPicPr>
            <a:picLocks noChangeAspect="1" noChangeArrowheads="1"/>
          </p:cNvPicPr>
          <p:nvPr/>
        </p:nvPicPr>
        <p:blipFill>
          <a:blip r:embed="rId33" cstate="print"/>
          <a:srcRect l="19690" r="19614" b="5188"/>
          <a:stretch>
            <a:fillRect/>
          </a:stretch>
        </p:blipFill>
        <p:spPr bwMode="auto">
          <a:xfrm>
            <a:off x="11615738" y="1443038"/>
            <a:ext cx="890587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" name="向右箭號 76"/>
          <p:cNvSpPr/>
          <p:nvPr/>
        </p:nvSpPr>
        <p:spPr>
          <a:xfrm rot="10020014">
            <a:off x="4484688" y="4043363"/>
            <a:ext cx="590550" cy="323850"/>
          </a:xfrm>
          <a:prstGeom prst="rightArrow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7982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2512"/>
          </a:p>
        </p:txBody>
      </p:sp>
      <p:pic>
        <p:nvPicPr>
          <p:cNvPr id="2175" name="圖片 77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87688" y="4656138"/>
            <a:ext cx="446087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" name="向右箭號 81"/>
          <p:cNvSpPr/>
          <p:nvPr/>
        </p:nvSpPr>
        <p:spPr>
          <a:xfrm rot="10020014">
            <a:off x="6069013" y="2270125"/>
            <a:ext cx="590550" cy="323850"/>
          </a:xfrm>
          <a:prstGeom prst="rightArrow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7982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2512"/>
          </a:p>
        </p:txBody>
      </p:sp>
      <p:sp>
        <p:nvSpPr>
          <p:cNvPr id="83" name="向右箭號 82"/>
          <p:cNvSpPr/>
          <p:nvPr/>
        </p:nvSpPr>
        <p:spPr>
          <a:xfrm rot="10020014">
            <a:off x="9310688" y="2127250"/>
            <a:ext cx="588962" cy="323850"/>
          </a:xfrm>
          <a:prstGeom prst="rightArrow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7982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2512"/>
          </a:p>
        </p:txBody>
      </p:sp>
      <p:sp>
        <p:nvSpPr>
          <p:cNvPr id="84" name="向右箭號 83"/>
          <p:cNvSpPr/>
          <p:nvPr/>
        </p:nvSpPr>
        <p:spPr>
          <a:xfrm rot="12585540">
            <a:off x="7018338" y="4926013"/>
            <a:ext cx="590550" cy="323850"/>
          </a:xfrm>
          <a:prstGeom prst="rightArrow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7982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2512"/>
          </a:p>
        </p:txBody>
      </p:sp>
      <p:pic>
        <p:nvPicPr>
          <p:cNvPr id="2051" name="Picture 3" descr="D:\軟體\BACKUP\Desktop\防災地圖(里界線更新版)\20昇安里.PNG"/>
          <p:cNvPicPr>
            <a:picLocks noChangeAspect="1" noChangeArrowheads="1"/>
          </p:cNvPicPr>
          <p:nvPr/>
        </p:nvPicPr>
        <p:blipFill>
          <a:blip r:embed="rId34" cstate="print"/>
          <a:srcRect/>
          <a:stretch>
            <a:fillRect/>
          </a:stretch>
        </p:blipFill>
        <p:spPr bwMode="auto">
          <a:xfrm>
            <a:off x="2576464" y="942949"/>
            <a:ext cx="10225136" cy="6286544"/>
          </a:xfrm>
          <a:prstGeom prst="rect">
            <a:avLst/>
          </a:prstGeom>
          <a:noFill/>
        </p:spPr>
      </p:pic>
      <p:sp>
        <p:nvSpPr>
          <p:cNvPr id="75" name="向右箭號 74"/>
          <p:cNvSpPr/>
          <p:nvPr/>
        </p:nvSpPr>
        <p:spPr>
          <a:xfrm rot="10020014">
            <a:off x="5709598" y="1910365"/>
            <a:ext cx="588962" cy="323850"/>
          </a:xfrm>
          <a:prstGeom prst="rightArrow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7982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2512"/>
          </a:p>
        </p:txBody>
      </p:sp>
      <p:sp>
        <p:nvSpPr>
          <p:cNvPr id="76" name="向右箭號 75"/>
          <p:cNvSpPr/>
          <p:nvPr/>
        </p:nvSpPr>
        <p:spPr>
          <a:xfrm rot="10800000">
            <a:off x="9526022" y="1766349"/>
            <a:ext cx="588962" cy="323850"/>
          </a:xfrm>
          <a:prstGeom prst="rightArrow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7982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2512"/>
          </a:p>
        </p:txBody>
      </p:sp>
      <p:sp>
        <p:nvSpPr>
          <p:cNvPr id="78" name="向右箭號 77"/>
          <p:cNvSpPr/>
          <p:nvPr/>
        </p:nvSpPr>
        <p:spPr>
          <a:xfrm rot="11570146">
            <a:off x="6501686" y="4574661"/>
            <a:ext cx="588962" cy="323850"/>
          </a:xfrm>
          <a:prstGeom prst="rightArrow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7982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2512"/>
          </a:p>
        </p:txBody>
      </p:sp>
      <p:sp>
        <p:nvSpPr>
          <p:cNvPr id="79" name="向右箭號 78"/>
          <p:cNvSpPr/>
          <p:nvPr/>
        </p:nvSpPr>
        <p:spPr>
          <a:xfrm rot="9289093">
            <a:off x="4629478" y="3422533"/>
            <a:ext cx="588962" cy="323850"/>
          </a:xfrm>
          <a:prstGeom prst="rightArrow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7982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2512"/>
          </a:p>
        </p:txBody>
      </p:sp>
      <p:pic>
        <p:nvPicPr>
          <p:cNvPr id="80" name="圖片 10"/>
          <p:cNvPicPr>
            <a:picLocks noChangeAspect="1" noChangeArrowheads="1"/>
          </p:cNvPicPr>
          <p:nvPr/>
        </p:nvPicPr>
        <p:blipFill>
          <a:blip r:embed="rId33" cstate="print"/>
          <a:srcRect l="19690" r="19614" b="5188"/>
          <a:stretch>
            <a:fillRect/>
          </a:stretch>
        </p:blipFill>
        <p:spPr bwMode="auto">
          <a:xfrm>
            <a:off x="11901526" y="1014386"/>
            <a:ext cx="747711" cy="970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" name="矩形 66"/>
          <p:cNvSpPr>
            <a:spLocks noChangeArrowheads="1"/>
          </p:cNvSpPr>
          <p:nvPr/>
        </p:nvSpPr>
        <p:spPr bwMode="auto">
          <a:xfrm>
            <a:off x="5320680" y="1056184"/>
            <a:ext cx="954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1222375">
              <a:spcBef>
                <a:spcPct val="50000"/>
              </a:spcBef>
            </a:pPr>
            <a:r>
              <a:rPr kumimoji="0"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玉豐里</a:t>
            </a:r>
          </a:p>
        </p:txBody>
      </p:sp>
      <p:sp>
        <p:nvSpPr>
          <p:cNvPr id="85" name="矩形 68"/>
          <p:cNvSpPr>
            <a:spLocks noChangeArrowheads="1"/>
          </p:cNvSpPr>
          <p:nvPr/>
        </p:nvSpPr>
        <p:spPr bwMode="auto">
          <a:xfrm>
            <a:off x="9281120" y="984176"/>
            <a:ext cx="954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1222375">
              <a:spcBef>
                <a:spcPct val="50000"/>
              </a:spcBef>
            </a:pPr>
            <a:r>
              <a:rPr kumimoji="0"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竹門里</a:t>
            </a:r>
          </a:p>
        </p:txBody>
      </p:sp>
      <p:sp>
        <p:nvSpPr>
          <p:cNvPr id="86" name="矩形 67"/>
          <p:cNvSpPr>
            <a:spLocks noChangeArrowheads="1"/>
          </p:cNvSpPr>
          <p:nvPr/>
        </p:nvSpPr>
        <p:spPr bwMode="auto">
          <a:xfrm>
            <a:off x="4240550" y="5376664"/>
            <a:ext cx="9541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1222375">
              <a:spcBef>
                <a:spcPct val="50000"/>
              </a:spcBef>
            </a:pPr>
            <a:r>
              <a:rPr kumimoji="0" lang="zh-TW" altLang="en-US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庄內里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87" name="圖片 77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60440" y="4152528"/>
            <a:ext cx="446087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" name="矩形 67"/>
          <p:cNvSpPr>
            <a:spLocks noChangeArrowheads="1"/>
          </p:cNvSpPr>
          <p:nvPr/>
        </p:nvSpPr>
        <p:spPr bwMode="auto">
          <a:xfrm>
            <a:off x="2656384" y="2136304"/>
            <a:ext cx="954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1222375">
              <a:spcBef>
                <a:spcPct val="50000"/>
              </a:spcBef>
            </a:pPr>
            <a:r>
              <a:rPr kumimoji="0"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大竹里</a:t>
            </a:r>
          </a:p>
        </p:txBody>
      </p:sp>
      <p:sp>
        <p:nvSpPr>
          <p:cNvPr id="89" name="矩形 67"/>
          <p:cNvSpPr>
            <a:spLocks noChangeArrowheads="1"/>
          </p:cNvSpPr>
          <p:nvPr/>
        </p:nvSpPr>
        <p:spPr bwMode="auto">
          <a:xfrm>
            <a:off x="9785167" y="4656584"/>
            <a:ext cx="9541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1222375">
              <a:spcBef>
                <a:spcPct val="50000"/>
              </a:spcBef>
            </a:pPr>
            <a:r>
              <a:rPr kumimoji="0" lang="zh-TW" altLang="en-US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汴頭里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0" name="矩形 67"/>
          <p:cNvSpPr>
            <a:spLocks noChangeArrowheads="1"/>
          </p:cNvSpPr>
          <p:nvPr/>
        </p:nvSpPr>
        <p:spPr bwMode="auto">
          <a:xfrm>
            <a:off x="3304456" y="4440560"/>
            <a:ext cx="12105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1222375">
              <a:spcBef>
                <a:spcPct val="50000"/>
              </a:spcBef>
            </a:pPr>
            <a:r>
              <a:rPr kumimoji="0" lang="zh-TW" altLang="en-US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白河國中</a:t>
            </a:r>
            <a:endParaRPr kumimoji="0" lang="zh-TW" altLang="en-US" sz="20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8273008" y="2784376"/>
            <a:ext cx="1262062" cy="5238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defTabSz="1222375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昇安里</a:t>
            </a: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5" cstate="print"/>
          <a:srcRect/>
          <a:stretch>
            <a:fillRect/>
          </a:stretch>
        </p:blipFill>
        <p:spPr bwMode="auto">
          <a:xfrm>
            <a:off x="2728392" y="8905056"/>
            <a:ext cx="648072" cy="81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5" name="圖片 94"/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16824" y="8473008"/>
            <a:ext cx="183803" cy="1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16546</TotalTime>
  <Words>312</Words>
  <Application>Microsoft Office PowerPoint</Application>
  <PresentationFormat>A3 紙張 (297x420 公釐)</PresentationFormat>
  <Paragraphs>89</Paragraphs>
  <Slides>1</Slides>
  <Notes>1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3" baseType="lpstr">
      <vt:lpstr>Office 佈景主題</vt:lpstr>
      <vt:lpstr>點陣圖影像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alien</dc:creator>
  <cp:lastModifiedBy>MIHC</cp:lastModifiedBy>
  <cp:revision>839</cp:revision>
  <cp:lastPrinted>2012-10-04T10:07:42Z</cp:lastPrinted>
  <dcterms:modified xsi:type="dcterms:W3CDTF">2015-07-28T06:42:20Z</dcterms:modified>
</cp:coreProperties>
</file>